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682" r:id="rId51"/>
    <p:sldId id="320" r:id="rId52"/>
    <p:sldId id="703" r:id="rId53"/>
    <p:sldId id="333" r:id="rId54"/>
    <p:sldId id="683" r:id="rId55"/>
    <p:sldId id="691" r:id="rId56"/>
    <p:sldId id="336" r:id="rId57"/>
    <p:sldId id="704" r:id="rId58"/>
    <p:sldId id="690" r:id="rId59"/>
    <p:sldId id="685" r:id="rId6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9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04/11/2024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11.04.2024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11.04.2024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11.04.2024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11.04.2024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11.04.2024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7.png"/><Relationship Id="rId2" Type="http://schemas.openxmlformats.org/officeDocument/2006/relationships/image" Target="../media/image83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14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57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14410</TotalTime>
  <Words>4103</Words>
  <Application>Microsoft Office PowerPoint</Application>
  <PresentationFormat>Widescreen</PresentationFormat>
  <Paragraphs>661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Transformer for Vision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317</cp:revision>
  <dcterms:created xsi:type="dcterms:W3CDTF">2022-07-11T13:02:20Z</dcterms:created>
  <dcterms:modified xsi:type="dcterms:W3CDTF">2024-04-11T14:40:35Z</dcterms:modified>
</cp:coreProperties>
</file>